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7D5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5" autoAdjust="0"/>
    <p:restoredTop sz="94660"/>
  </p:normalViewPr>
  <p:slideViewPr>
    <p:cSldViewPr snapToGrid="0">
      <p:cViewPr varScale="1">
        <p:scale>
          <a:sx n="76" d="100"/>
          <a:sy n="76" d="100"/>
        </p:scale>
        <p:origin x="67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CD89D6EF-EB02-4E30-8E78-9CD6B3DE3E04}" type="datetimeFigureOut">
              <a:rPr lang="en-US" smtClean="0"/>
              <a:t>6/5/2023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1602C767-C741-4644-A47D-0DFBEFDCEB03}" type="slidenum">
              <a:rPr lang="en-US" smtClean="0"/>
              <a:t>‹#›</a:t>
            </a:fld>
            <a:endParaRPr lang="en-US"/>
          </a:p>
        </p:txBody>
      </p:sp>
    </p:spTree>
    <p:extLst>
      <p:ext uri="{BB962C8B-B14F-4D97-AF65-F5344CB8AC3E}">
        <p14:creationId xmlns:p14="http://schemas.microsoft.com/office/powerpoint/2010/main" val="4127412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807EE-952C-2198-8D64-74D801A1661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7024535-3209-1433-FACD-E20EF03ED24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3FB041B-42D0-F4B2-9043-948A260F82A8}"/>
              </a:ext>
            </a:extLst>
          </p:cNvPr>
          <p:cNvSpPr>
            <a:spLocks noGrp="1"/>
          </p:cNvSpPr>
          <p:nvPr>
            <p:ph type="dt" sz="half" idx="10"/>
          </p:nvPr>
        </p:nvSpPr>
        <p:spPr/>
        <p:txBody>
          <a:bodyPr/>
          <a:lstStyle/>
          <a:p>
            <a:fld id="{F5C5011F-A4DD-4D0D-8CCF-885E3E792DB0}" type="datetimeFigureOut">
              <a:rPr lang="en-US" smtClean="0"/>
              <a:t>6/5/2023</a:t>
            </a:fld>
            <a:endParaRPr lang="en-US"/>
          </a:p>
        </p:txBody>
      </p:sp>
      <p:sp>
        <p:nvSpPr>
          <p:cNvPr id="5" name="Footer Placeholder 4">
            <a:extLst>
              <a:ext uri="{FF2B5EF4-FFF2-40B4-BE49-F238E27FC236}">
                <a16:creationId xmlns:a16="http://schemas.microsoft.com/office/drawing/2014/main" id="{F073C1A2-F1CA-C68B-E2DE-DE082CBA4D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0C5614-8AA7-A942-4CE9-137B7DF6E9A5}"/>
              </a:ext>
            </a:extLst>
          </p:cNvPr>
          <p:cNvSpPr>
            <a:spLocks noGrp="1"/>
          </p:cNvSpPr>
          <p:nvPr>
            <p:ph type="sldNum" sz="quarter" idx="12"/>
          </p:nvPr>
        </p:nvSpPr>
        <p:spPr/>
        <p:txBody>
          <a:bodyPr/>
          <a:lstStyle/>
          <a:p>
            <a:fld id="{8FDC87C5-627B-41D6-8B56-E2D45B6E88B1}" type="slidenum">
              <a:rPr lang="en-US" smtClean="0"/>
              <a:t>‹#›</a:t>
            </a:fld>
            <a:endParaRPr lang="en-US"/>
          </a:p>
        </p:txBody>
      </p:sp>
    </p:spTree>
    <p:extLst>
      <p:ext uri="{BB962C8B-B14F-4D97-AF65-F5344CB8AC3E}">
        <p14:creationId xmlns:p14="http://schemas.microsoft.com/office/powerpoint/2010/main" val="1383279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BF8CE-7E73-D047-CDFD-8CDC2DB2712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5E83111-8FEF-0E35-942A-50440DAC337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723658-1029-510C-DDD3-0EAE2B5C421D}"/>
              </a:ext>
            </a:extLst>
          </p:cNvPr>
          <p:cNvSpPr>
            <a:spLocks noGrp="1"/>
          </p:cNvSpPr>
          <p:nvPr>
            <p:ph type="dt" sz="half" idx="10"/>
          </p:nvPr>
        </p:nvSpPr>
        <p:spPr/>
        <p:txBody>
          <a:bodyPr/>
          <a:lstStyle/>
          <a:p>
            <a:fld id="{F5C5011F-A4DD-4D0D-8CCF-885E3E792DB0}" type="datetimeFigureOut">
              <a:rPr lang="en-US" smtClean="0"/>
              <a:t>6/5/2023</a:t>
            </a:fld>
            <a:endParaRPr lang="en-US"/>
          </a:p>
        </p:txBody>
      </p:sp>
      <p:sp>
        <p:nvSpPr>
          <p:cNvPr id="5" name="Footer Placeholder 4">
            <a:extLst>
              <a:ext uri="{FF2B5EF4-FFF2-40B4-BE49-F238E27FC236}">
                <a16:creationId xmlns:a16="http://schemas.microsoft.com/office/drawing/2014/main" id="{BD376D3B-41ED-0795-880C-5C53CD0EAA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AB9B9D-E3D2-60D5-057A-7F0506512E18}"/>
              </a:ext>
            </a:extLst>
          </p:cNvPr>
          <p:cNvSpPr>
            <a:spLocks noGrp="1"/>
          </p:cNvSpPr>
          <p:nvPr>
            <p:ph type="sldNum" sz="quarter" idx="12"/>
          </p:nvPr>
        </p:nvSpPr>
        <p:spPr/>
        <p:txBody>
          <a:bodyPr/>
          <a:lstStyle/>
          <a:p>
            <a:fld id="{8FDC87C5-627B-41D6-8B56-E2D45B6E88B1}" type="slidenum">
              <a:rPr lang="en-US" smtClean="0"/>
              <a:t>‹#›</a:t>
            </a:fld>
            <a:endParaRPr lang="en-US"/>
          </a:p>
        </p:txBody>
      </p:sp>
    </p:spTree>
    <p:extLst>
      <p:ext uri="{BB962C8B-B14F-4D97-AF65-F5344CB8AC3E}">
        <p14:creationId xmlns:p14="http://schemas.microsoft.com/office/powerpoint/2010/main" val="22651359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7F0290F-4AD3-2600-976A-712205A8991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436293A-1893-BFE5-EC47-D56F37B6FBE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5CD1F2-99A1-1E27-D1EE-D35D9B2D91FC}"/>
              </a:ext>
            </a:extLst>
          </p:cNvPr>
          <p:cNvSpPr>
            <a:spLocks noGrp="1"/>
          </p:cNvSpPr>
          <p:nvPr>
            <p:ph type="dt" sz="half" idx="10"/>
          </p:nvPr>
        </p:nvSpPr>
        <p:spPr/>
        <p:txBody>
          <a:bodyPr/>
          <a:lstStyle/>
          <a:p>
            <a:fld id="{F5C5011F-A4DD-4D0D-8CCF-885E3E792DB0}" type="datetimeFigureOut">
              <a:rPr lang="en-US" smtClean="0"/>
              <a:t>6/5/2023</a:t>
            </a:fld>
            <a:endParaRPr lang="en-US"/>
          </a:p>
        </p:txBody>
      </p:sp>
      <p:sp>
        <p:nvSpPr>
          <p:cNvPr id="5" name="Footer Placeholder 4">
            <a:extLst>
              <a:ext uri="{FF2B5EF4-FFF2-40B4-BE49-F238E27FC236}">
                <a16:creationId xmlns:a16="http://schemas.microsoft.com/office/drawing/2014/main" id="{40A834AF-7DDD-715F-49B5-05531CD017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ED0580-3219-C767-1A6B-7DBF44945D47}"/>
              </a:ext>
            </a:extLst>
          </p:cNvPr>
          <p:cNvSpPr>
            <a:spLocks noGrp="1"/>
          </p:cNvSpPr>
          <p:nvPr>
            <p:ph type="sldNum" sz="quarter" idx="12"/>
          </p:nvPr>
        </p:nvSpPr>
        <p:spPr/>
        <p:txBody>
          <a:bodyPr/>
          <a:lstStyle/>
          <a:p>
            <a:fld id="{8FDC87C5-627B-41D6-8B56-E2D45B6E88B1}" type="slidenum">
              <a:rPr lang="en-US" smtClean="0"/>
              <a:t>‹#›</a:t>
            </a:fld>
            <a:endParaRPr lang="en-US"/>
          </a:p>
        </p:txBody>
      </p:sp>
    </p:spTree>
    <p:extLst>
      <p:ext uri="{BB962C8B-B14F-4D97-AF65-F5344CB8AC3E}">
        <p14:creationId xmlns:p14="http://schemas.microsoft.com/office/powerpoint/2010/main" val="613407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5F196-1C76-945C-0497-28ABE1F111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00319BF-68EA-324C-A3C2-E484891D9E8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3E0984-283F-00CE-6401-E4A20D7E45B7}"/>
              </a:ext>
            </a:extLst>
          </p:cNvPr>
          <p:cNvSpPr>
            <a:spLocks noGrp="1"/>
          </p:cNvSpPr>
          <p:nvPr>
            <p:ph type="dt" sz="half" idx="10"/>
          </p:nvPr>
        </p:nvSpPr>
        <p:spPr/>
        <p:txBody>
          <a:bodyPr/>
          <a:lstStyle/>
          <a:p>
            <a:fld id="{F5C5011F-A4DD-4D0D-8CCF-885E3E792DB0}" type="datetimeFigureOut">
              <a:rPr lang="en-US" smtClean="0"/>
              <a:t>6/5/2023</a:t>
            </a:fld>
            <a:endParaRPr lang="en-US"/>
          </a:p>
        </p:txBody>
      </p:sp>
      <p:sp>
        <p:nvSpPr>
          <p:cNvPr id="5" name="Footer Placeholder 4">
            <a:extLst>
              <a:ext uri="{FF2B5EF4-FFF2-40B4-BE49-F238E27FC236}">
                <a16:creationId xmlns:a16="http://schemas.microsoft.com/office/drawing/2014/main" id="{ABED5948-400E-9777-34B7-64A5537095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C81545-EAAB-6233-5BCA-F4D69A483961}"/>
              </a:ext>
            </a:extLst>
          </p:cNvPr>
          <p:cNvSpPr>
            <a:spLocks noGrp="1"/>
          </p:cNvSpPr>
          <p:nvPr>
            <p:ph type="sldNum" sz="quarter" idx="12"/>
          </p:nvPr>
        </p:nvSpPr>
        <p:spPr/>
        <p:txBody>
          <a:bodyPr/>
          <a:lstStyle/>
          <a:p>
            <a:fld id="{8FDC87C5-627B-41D6-8B56-E2D45B6E88B1}" type="slidenum">
              <a:rPr lang="en-US" smtClean="0"/>
              <a:t>‹#›</a:t>
            </a:fld>
            <a:endParaRPr lang="en-US"/>
          </a:p>
        </p:txBody>
      </p:sp>
    </p:spTree>
    <p:extLst>
      <p:ext uri="{BB962C8B-B14F-4D97-AF65-F5344CB8AC3E}">
        <p14:creationId xmlns:p14="http://schemas.microsoft.com/office/powerpoint/2010/main" val="3958189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CE80D-B372-26DE-6524-DD5C5A27A0A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7A8C612-2FCC-55E6-DB7E-AE4205BF800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17560A8-1A60-B065-78D0-CF2537CB3765}"/>
              </a:ext>
            </a:extLst>
          </p:cNvPr>
          <p:cNvSpPr>
            <a:spLocks noGrp="1"/>
          </p:cNvSpPr>
          <p:nvPr>
            <p:ph type="dt" sz="half" idx="10"/>
          </p:nvPr>
        </p:nvSpPr>
        <p:spPr/>
        <p:txBody>
          <a:bodyPr/>
          <a:lstStyle/>
          <a:p>
            <a:fld id="{F5C5011F-A4DD-4D0D-8CCF-885E3E792DB0}" type="datetimeFigureOut">
              <a:rPr lang="en-US" smtClean="0"/>
              <a:t>6/5/2023</a:t>
            </a:fld>
            <a:endParaRPr lang="en-US"/>
          </a:p>
        </p:txBody>
      </p:sp>
      <p:sp>
        <p:nvSpPr>
          <p:cNvPr id="5" name="Footer Placeholder 4">
            <a:extLst>
              <a:ext uri="{FF2B5EF4-FFF2-40B4-BE49-F238E27FC236}">
                <a16:creationId xmlns:a16="http://schemas.microsoft.com/office/drawing/2014/main" id="{377F9373-3E18-5AF0-B88A-4CEC60FBFA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355B37-EA76-2C67-20FF-E2D890E50F72}"/>
              </a:ext>
            </a:extLst>
          </p:cNvPr>
          <p:cNvSpPr>
            <a:spLocks noGrp="1"/>
          </p:cNvSpPr>
          <p:nvPr>
            <p:ph type="sldNum" sz="quarter" idx="12"/>
          </p:nvPr>
        </p:nvSpPr>
        <p:spPr/>
        <p:txBody>
          <a:bodyPr/>
          <a:lstStyle/>
          <a:p>
            <a:fld id="{8FDC87C5-627B-41D6-8B56-E2D45B6E88B1}" type="slidenum">
              <a:rPr lang="en-US" smtClean="0"/>
              <a:t>‹#›</a:t>
            </a:fld>
            <a:endParaRPr lang="en-US"/>
          </a:p>
        </p:txBody>
      </p:sp>
    </p:spTree>
    <p:extLst>
      <p:ext uri="{BB962C8B-B14F-4D97-AF65-F5344CB8AC3E}">
        <p14:creationId xmlns:p14="http://schemas.microsoft.com/office/powerpoint/2010/main" val="519432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873AE-8D0B-150F-CB5A-81509F03F68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7172450-89C2-1F25-12F2-E28B82198A2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1EC3AE2-2BA2-2768-E5F6-A93C173B998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90AE31F-CF98-EBFD-6AC5-B3F3C5A0ED7E}"/>
              </a:ext>
            </a:extLst>
          </p:cNvPr>
          <p:cNvSpPr>
            <a:spLocks noGrp="1"/>
          </p:cNvSpPr>
          <p:nvPr>
            <p:ph type="dt" sz="half" idx="10"/>
          </p:nvPr>
        </p:nvSpPr>
        <p:spPr/>
        <p:txBody>
          <a:bodyPr/>
          <a:lstStyle/>
          <a:p>
            <a:fld id="{F5C5011F-A4DD-4D0D-8CCF-885E3E792DB0}" type="datetimeFigureOut">
              <a:rPr lang="en-US" smtClean="0"/>
              <a:t>6/5/2023</a:t>
            </a:fld>
            <a:endParaRPr lang="en-US"/>
          </a:p>
        </p:txBody>
      </p:sp>
      <p:sp>
        <p:nvSpPr>
          <p:cNvPr id="6" name="Footer Placeholder 5">
            <a:extLst>
              <a:ext uri="{FF2B5EF4-FFF2-40B4-BE49-F238E27FC236}">
                <a16:creationId xmlns:a16="http://schemas.microsoft.com/office/drawing/2014/main" id="{26853920-34FF-B3A1-926D-9D9FF12D85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F9213A-7C94-0D7D-FEA1-91A60BB85E0F}"/>
              </a:ext>
            </a:extLst>
          </p:cNvPr>
          <p:cNvSpPr>
            <a:spLocks noGrp="1"/>
          </p:cNvSpPr>
          <p:nvPr>
            <p:ph type="sldNum" sz="quarter" idx="12"/>
          </p:nvPr>
        </p:nvSpPr>
        <p:spPr/>
        <p:txBody>
          <a:bodyPr/>
          <a:lstStyle/>
          <a:p>
            <a:fld id="{8FDC87C5-627B-41D6-8B56-E2D45B6E88B1}" type="slidenum">
              <a:rPr lang="en-US" smtClean="0"/>
              <a:t>‹#›</a:t>
            </a:fld>
            <a:endParaRPr lang="en-US"/>
          </a:p>
        </p:txBody>
      </p:sp>
    </p:spTree>
    <p:extLst>
      <p:ext uri="{BB962C8B-B14F-4D97-AF65-F5344CB8AC3E}">
        <p14:creationId xmlns:p14="http://schemas.microsoft.com/office/powerpoint/2010/main" val="3048110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2E0F9-7D34-EE3A-0C7F-B43CFD4153A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750BCA6-2D5C-BFE1-06AD-A915DAF5D0E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89EDC8A-0CBB-440E-F189-21F704B1DB6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703D100-895D-39DB-06FF-9A51D3A52C5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01C908B-42E7-CE14-A01F-6D767F73E7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B190CAE-1F2B-8B07-9652-423DFE864C46}"/>
              </a:ext>
            </a:extLst>
          </p:cNvPr>
          <p:cNvSpPr>
            <a:spLocks noGrp="1"/>
          </p:cNvSpPr>
          <p:nvPr>
            <p:ph type="dt" sz="half" idx="10"/>
          </p:nvPr>
        </p:nvSpPr>
        <p:spPr/>
        <p:txBody>
          <a:bodyPr/>
          <a:lstStyle/>
          <a:p>
            <a:fld id="{F5C5011F-A4DD-4D0D-8CCF-885E3E792DB0}" type="datetimeFigureOut">
              <a:rPr lang="en-US" smtClean="0"/>
              <a:t>6/5/2023</a:t>
            </a:fld>
            <a:endParaRPr lang="en-US"/>
          </a:p>
        </p:txBody>
      </p:sp>
      <p:sp>
        <p:nvSpPr>
          <p:cNvPr id="8" name="Footer Placeholder 7">
            <a:extLst>
              <a:ext uri="{FF2B5EF4-FFF2-40B4-BE49-F238E27FC236}">
                <a16:creationId xmlns:a16="http://schemas.microsoft.com/office/drawing/2014/main" id="{E2B44771-BEE5-46A8-BD69-F691D134C61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7D8C736-5D46-08EA-296B-E0742EB86B21}"/>
              </a:ext>
            </a:extLst>
          </p:cNvPr>
          <p:cNvSpPr>
            <a:spLocks noGrp="1"/>
          </p:cNvSpPr>
          <p:nvPr>
            <p:ph type="sldNum" sz="quarter" idx="12"/>
          </p:nvPr>
        </p:nvSpPr>
        <p:spPr/>
        <p:txBody>
          <a:bodyPr/>
          <a:lstStyle/>
          <a:p>
            <a:fld id="{8FDC87C5-627B-41D6-8B56-E2D45B6E88B1}" type="slidenum">
              <a:rPr lang="en-US" smtClean="0"/>
              <a:t>‹#›</a:t>
            </a:fld>
            <a:endParaRPr lang="en-US"/>
          </a:p>
        </p:txBody>
      </p:sp>
    </p:spTree>
    <p:extLst>
      <p:ext uri="{BB962C8B-B14F-4D97-AF65-F5344CB8AC3E}">
        <p14:creationId xmlns:p14="http://schemas.microsoft.com/office/powerpoint/2010/main" val="20282677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2A252-6604-69F1-1CE4-4FCD8E48A37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319C808-6F79-3364-FF7F-D19E16D1D855}"/>
              </a:ext>
            </a:extLst>
          </p:cNvPr>
          <p:cNvSpPr>
            <a:spLocks noGrp="1"/>
          </p:cNvSpPr>
          <p:nvPr>
            <p:ph type="dt" sz="half" idx="10"/>
          </p:nvPr>
        </p:nvSpPr>
        <p:spPr/>
        <p:txBody>
          <a:bodyPr/>
          <a:lstStyle/>
          <a:p>
            <a:fld id="{F5C5011F-A4DD-4D0D-8CCF-885E3E792DB0}" type="datetimeFigureOut">
              <a:rPr lang="en-US" smtClean="0"/>
              <a:t>6/5/2023</a:t>
            </a:fld>
            <a:endParaRPr lang="en-US"/>
          </a:p>
        </p:txBody>
      </p:sp>
      <p:sp>
        <p:nvSpPr>
          <p:cNvPr id="4" name="Footer Placeholder 3">
            <a:extLst>
              <a:ext uri="{FF2B5EF4-FFF2-40B4-BE49-F238E27FC236}">
                <a16:creationId xmlns:a16="http://schemas.microsoft.com/office/drawing/2014/main" id="{AC77955D-BD16-3799-CF8C-D854264B646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EAA3DC8-112C-305A-2A03-72E062275040}"/>
              </a:ext>
            </a:extLst>
          </p:cNvPr>
          <p:cNvSpPr>
            <a:spLocks noGrp="1"/>
          </p:cNvSpPr>
          <p:nvPr>
            <p:ph type="sldNum" sz="quarter" idx="12"/>
          </p:nvPr>
        </p:nvSpPr>
        <p:spPr/>
        <p:txBody>
          <a:bodyPr/>
          <a:lstStyle/>
          <a:p>
            <a:fld id="{8FDC87C5-627B-41D6-8B56-E2D45B6E88B1}" type="slidenum">
              <a:rPr lang="en-US" smtClean="0"/>
              <a:t>‹#›</a:t>
            </a:fld>
            <a:endParaRPr lang="en-US"/>
          </a:p>
        </p:txBody>
      </p:sp>
    </p:spTree>
    <p:extLst>
      <p:ext uri="{BB962C8B-B14F-4D97-AF65-F5344CB8AC3E}">
        <p14:creationId xmlns:p14="http://schemas.microsoft.com/office/powerpoint/2010/main" val="496845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BE18A-4C16-7680-C733-0B6DA2E6A8D1}"/>
              </a:ext>
            </a:extLst>
          </p:cNvPr>
          <p:cNvSpPr>
            <a:spLocks noGrp="1"/>
          </p:cNvSpPr>
          <p:nvPr>
            <p:ph type="dt" sz="half" idx="10"/>
          </p:nvPr>
        </p:nvSpPr>
        <p:spPr/>
        <p:txBody>
          <a:bodyPr/>
          <a:lstStyle/>
          <a:p>
            <a:fld id="{F5C5011F-A4DD-4D0D-8CCF-885E3E792DB0}" type="datetimeFigureOut">
              <a:rPr lang="en-US" smtClean="0"/>
              <a:t>6/5/2023</a:t>
            </a:fld>
            <a:endParaRPr lang="en-US"/>
          </a:p>
        </p:txBody>
      </p:sp>
      <p:sp>
        <p:nvSpPr>
          <p:cNvPr id="3" name="Footer Placeholder 2">
            <a:extLst>
              <a:ext uri="{FF2B5EF4-FFF2-40B4-BE49-F238E27FC236}">
                <a16:creationId xmlns:a16="http://schemas.microsoft.com/office/drawing/2014/main" id="{D30BDE4C-2E55-96FD-2567-2A802C693B8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4104B76-AD98-9445-7F41-C9405C49932A}"/>
              </a:ext>
            </a:extLst>
          </p:cNvPr>
          <p:cNvSpPr>
            <a:spLocks noGrp="1"/>
          </p:cNvSpPr>
          <p:nvPr>
            <p:ph type="sldNum" sz="quarter" idx="12"/>
          </p:nvPr>
        </p:nvSpPr>
        <p:spPr/>
        <p:txBody>
          <a:bodyPr/>
          <a:lstStyle/>
          <a:p>
            <a:fld id="{8FDC87C5-627B-41D6-8B56-E2D45B6E88B1}" type="slidenum">
              <a:rPr lang="en-US" smtClean="0"/>
              <a:t>‹#›</a:t>
            </a:fld>
            <a:endParaRPr lang="en-US"/>
          </a:p>
        </p:txBody>
      </p:sp>
    </p:spTree>
    <p:extLst>
      <p:ext uri="{BB962C8B-B14F-4D97-AF65-F5344CB8AC3E}">
        <p14:creationId xmlns:p14="http://schemas.microsoft.com/office/powerpoint/2010/main" val="16719782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A7DD7-411E-FEA2-7278-6EEFF54CE4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414CE99-B85C-7A8E-3BCD-42129868503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141F579-3F7E-DA6A-3C84-22B40D966A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899242-FCC3-3E0A-C55A-45B25857B1FF}"/>
              </a:ext>
            </a:extLst>
          </p:cNvPr>
          <p:cNvSpPr>
            <a:spLocks noGrp="1"/>
          </p:cNvSpPr>
          <p:nvPr>
            <p:ph type="dt" sz="half" idx="10"/>
          </p:nvPr>
        </p:nvSpPr>
        <p:spPr/>
        <p:txBody>
          <a:bodyPr/>
          <a:lstStyle/>
          <a:p>
            <a:fld id="{F5C5011F-A4DD-4D0D-8CCF-885E3E792DB0}" type="datetimeFigureOut">
              <a:rPr lang="en-US" smtClean="0"/>
              <a:t>6/5/2023</a:t>
            </a:fld>
            <a:endParaRPr lang="en-US"/>
          </a:p>
        </p:txBody>
      </p:sp>
      <p:sp>
        <p:nvSpPr>
          <p:cNvPr id="6" name="Footer Placeholder 5">
            <a:extLst>
              <a:ext uri="{FF2B5EF4-FFF2-40B4-BE49-F238E27FC236}">
                <a16:creationId xmlns:a16="http://schemas.microsoft.com/office/drawing/2014/main" id="{6D3959C7-E91B-0446-FFE7-ACE1113D32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CE7574-8007-6438-61CE-C02C987892FE}"/>
              </a:ext>
            </a:extLst>
          </p:cNvPr>
          <p:cNvSpPr>
            <a:spLocks noGrp="1"/>
          </p:cNvSpPr>
          <p:nvPr>
            <p:ph type="sldNum" sz="quarter" idx="12"/>
          </p:nvPr>
        </p:nvSpPr>
        <p:spPr/>
        <p:txBody>
          <a:bodyPr/>
          <a:lstStyle/>
          <a:p>
            <a:fld id="{8FDC87C5-627B-41D6-8B56-E2D45B6E88B1}" type="slidenum">
              <a:rPr lang="en-US" smtClean="0"/>
              <a:t>‹#›</a:t>
            </a:fld>
            <a:endParaRPr lang="en-US"/>
          </a:p>
        </p:txBody>
      </p:sp>
    </p:spTree>
    <p:extLst>
      <p:ext uri="{BB962C8B-B14F-4D97-AF65-F5344CB8AC3E}">
        <p14:creationId xmlns:p14="http://schemas.microsoft.com/office/powerpoint/2010/main" val="28589176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32F6B-9012-033F-6BCF-45A16104DE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998BCBB-17FF-E9DD-E4D0-91B97888A17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5EC8F4F-7DA5-7D2C-B9BB-D0AEB3A823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7ED2E7-EDC0-D8C1-B214-79C326EA0D0E}"/>
              </a:ext>
            </a:extLst>
          </p:cNvPr>
          <p:cNvSpPr>
            <a:spLocks noGrp="1"/>
          </p:cNvSpPr>
          <p:nvPr>
            <p:ph type="dt" sz="half" idx="10"/>
          </p:nvPr>
        </p:nvSpPr>
        <p:spPr/>
        <p:txBody>
          <a:bodyPr/>
          <a:lstStyle/>
          <a:p>
            <a:fld id="{F5C5011F-A4DD-4D0D-8CCF-885E3E792DB0}" type="datetimeFigureOut">
              <a:rPr lang="en-US" smtClean="0"/>
              <a:t>6/5/2023</a:t>
            </a:fld>
            <a:endParaRPr lang="en-US"/>
          </a:p>
        </p:txBody>
      </p:sp>
      <p:sp>
        <p:nvSpPr>
          <p:cNvPr id="6" name="Footer Placeholder 5">
            <a:extLst>
              <a:ext uri="{FF2B5EF4-FFF2-40B4-BE49-F238E27FC236}">
                <a16:creationId xmlns:a16="http://schemas.microsoft.com/office/drawing/2014/main" id="{05C2E6CE-8B5B-C456-D70A-588AF152D9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042DB2-1A85-B529-C559-1D1AF9FA7016}"/>
              </a:ext>
            </a:extLst>
          </p:cNvPr>
          <p:cNvSpPr>
            <a:spLocks noGrp="1"/>
          </p:cNvSpPr>
          <p:nvPr>
            <p:ph type="sldNum" sz="quarter" idx="12"/>
          </p:nvPr>
        </p:nvSpPr>
        <p:spPr/>
        <p:txBody>
          <a:bodyPr/>
          <a:lstStyle/>
          <a:p>
            <a:fld id="{8FDC87C5-627B-41D6-8B56-E2D45B6E88B1}" type="slidenum">
              <a:rPr lang="en-US" smtClean="0"/>
              <a:t>‹#›</a:t>
            </a:fld>
            <a:endParaRPr lang="en-US"/>
          </a:p>
        </p:txBody>
      </p:sp>
    </p:spTree>
    <p:extLst>
      <p:ext uri="{BB962C8B-B14F-4D97-AF65-F5344CB8AC3E}">
        <p14:creationId xmlns:p14="http://schemas.microsoft.com/office/powerpoint/2010/main" val="552240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2AFA54-1AF8-673D-E743-0255CD6558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0AB479C-76E9-0271-3511-B4B099AA4B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14A234-AAC6-6F52-579D-9C2D2D158AF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C5011F-A4DD-4D0D-8CCF-885E3E792DB0}" type="datetimeFigureOut">
              <a:rPr lang="en-US" smtClean="0"/>
              <a:t>6/5/2023</a:t>
            </a:fld>
            <a:endParaRPr lang="en-US"/>
          </a:p>
        </p:txBody>
      </p:sp>
      <p:sp>
        <p:nvSpPr>
          <p:cNvPr id="5" name="Footer Placeholder 4">
            <a:extLst>
              <a:ext uri="{FF2B5EF4-FFF2-40B4-BE49-F238E27FC236}">
                <a16:creationId xmlns:a16="http://schemas.microsoft.com/office/drawing/2014/main" id="{0AD717B4-EC3A-136C-F826-615C1B8DB7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81B6F70-2C6C-72DF-736C-5AEC61ACFE9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DC87C5-627B-41D6-8B56-E2D45B6E88B1}" type="slidenum">
              <a:rPr lang="en-US" smtClean="0"/>
              <a:t>‹#›</a:t>
            </a:fld>
            <a:endParaRPr lang="en-US"/>
          </a:p>
        </p:txBody>
      </p:sp>
    </p:spTree>
    <p:extLst>
      <p:ext uri="{BB962C8B-B14F-4D97-AF65-F5344CB8AC3E}">
        <p14:creationId xmlns:p14="http://schemas.microsoft.com/office/powerpoint/2010/main" val="35427820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1E3037D-9A30-5192-96D3-41429C9C3873}"/>
              </a:ext>
            </a:extLst>
          </p:cNvPr>
          <p:cNvPicPr>
            <a:picLocks noChangeAspect="1"/>
          </p:cNvPicPr>
          <p:nvPr/>
        </p:nvPicPr>
        <p:blipFill rotWithShape="1">
          <a:blip r:embed="rId2">
            <a:alphaModFix amt="85000"/>
          </a:blip>
          <a:srcRect r="3999"/>
          <a:stretch/>
        </p:blipFill>
        <p:spPr>
          <a:xfrm>
            <a:off x="-31020" y="-11803"/>
            <a:ext cx="12235720" cy="6877829"/>
          </a:xfrm>
          <a:prstGeom prst="rect">
            <a:avLst/>
          </a:prstGeom>
        </p:spPr>
      </p:pic>
      <p:sp>
        <p:nvSpPr>
          <p:cNvPr id="10" name="Rectangle 9">
            <a:extLst>
              <a:ext uri="{FF2B5EF4-FFF2-40B4-BE49-F238E27FC236}">
                <a16:creationId xmlns:a16="http://schemas.microsoft.com/office/drawing/2014/main" id="{1D6A92C6-8741-94AE-F2F2-016D4D9CFAFC}"/>
              </a:ext>
            </a:extLst>
          </p:cNvPr>
          <p:cNvSpPr/>
          <p:nvPr/>
        </p:nvSpPr>
        <p:spPr>
          <a:xfrm>
            <a:off x="-43720" y="447814"/>
            <a:ext cx="12235720" cy="6410186"/>
          </a:xfrm>
          <a:prstGeom prst="rect">
            <a:avLst/>
          </a:prstGeom>
          <a:gradFill>
            <a:gsLst>
              <a:gs pos="72000">
                <a:schemeClr val="bg1"/>
              </a:gs>
              <a:gs pos="0">
                <a:srgbClr val="C7D5ED">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A black and green logo&#10;&#10;Description automatically generated with low confidence">
            <a:extLst>
              <a:ext uri="{FF2B5EF4-FFF2-40B4-BE49-F238E27FC236}">
                <a16:creationId xmlns:a16="http://schemas.microsoft.com/office/drawing/2014/main" id="{17FBA594-6986-140C-ECDB-CFA3CFE602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19135"/>
            <a:ext cx="3984771" cy="930730"/>
          </a:xfrm>
          <a:prstGeom prst="rect">
            <a:avLst/>
          </a:prstGeom>
        </p:spPr>
      </p:pic>
      <p:sp>
        <p:nvSpPr>
          <p:cNvPr id="13" name="TextBox 12">
            <a:extLst>
              <a:ext uri="{FF2B5EF4-FFF2-40B4-BE49-F238E27FC236}">
                <a16:creationId xmlns:a16="http://schemas.microsoft.com/office/drawing/2014/main" id="{86F58D82-15BD-E4F2-1D3D-2F2643177648}"/>
              </a:ext>
            </a:extLst>
          </p:cNvPr>
          <p:cNvSpPr txBox="1"/>
          <p:nvPr/>
        </p:nvSpPr>
        <p:spPr>
          <a:xfrm>
            <a:off x="2724523" y="66651"/>
            <a:ext cx="6362639" cy="707886"/>
          </a:xfrm>
          <a:prstGeom prst="rect">
            <a:avLst/>
          </a:prstGeom>
          <a:noFill/>
        </p:spPr>
        <p:txBody>
          <a:bodyPr wrap="none" rtlCol="0">
            <a:spAutoFit/>
          </a:bodyPr>
          <a:lstStyle/>
          <a:p>
            <a:pPr algn="ctr"/>
            <a:r>
              <a:rPr lang="en-US" sz="4000" b="1" dirty="0">
                <a:solidFill>
                  <a:srgbClr val="00B0F0"/>
                </a:solidFill>
                <a:effectLst>
                  <a:outerShdw blurRad="50800" dist="38100" dir="2700000" algn="tl" rotWithShape="0">
                    <a:prstClr val="black">
                      <a:alpha val="40000"/>
                    </a:prstClr>
                  </a:outerShdw>
                </a:effectLst>
                <a:latin typeface="Neue Haas Grotesk Text Pro" panose="020B0504020202020204" pitchFamily="34" charset="0"/>
                <a:cs typeface="Aharoni" panose="02010803020104030203" pitchFamily="2" charset="-79"/>
              </a:rPr>
              <a:t>COMPREHENSIVE PLAN</a:t>
            </a:r>
          </a:p>
        </p:txBody>
      </p:sp>
      <p:sp>
        <p:nvSpPr>
          <p:cNvPr id="14" name="TextBox 13">
            <a:extLst>
              <a:ext uri="{FF2B5EF4-FFF2-40B4-BE49-F238E27FC236}">
                <a16:creationId xmlns:a16="http://schemas.microsoft.com/office/drawing/2014/main" id="{0B91457D-8661-2F5F-1530-C54BA16C0279}"/>
              </a:ext>
            </a:extLst>
          </p:cNvPr>
          <p:cNvSpPr txBox="1"/>
          <p:nvPr/>
        </p:nvSpPr>
        <p:spPr>
          <a:xfrm>
            <a:off x="791594" y="571835"/>
            <a:ext cx="11425806" cy="1200329"/>
          </a:xfrm>
          <a:prstGeom prst="rect">
            <a:avLst/>
          </a:prstGeom>
          <a:noFill/>
        </p:spPr>
        <p:txBody>
          <a:bodyPr wrap="square" rtlCol="0">
            <a:spAutoFit/>
          </a:bodyPr>
          <a:lstStyle/>
          <a:p>
            <a:r>
              <a:rPr lang="en-US" sz="7200" dirty="0">
                <a:solidFill>
                  <a:schemeClr val="bg1">
                    <a:lumMod val="95000"/>
                  </a:schemeClr>
                </a:solidFill>
                <a:latin typeface="Neue Haas Grotesk Text Pro" panose="020B0504020202020204" pitchFamily="34" charset="0"/>
                <a:cs typeface="Aharoni" panose="02010803020104030203" pitchFamily="2" charset="-79"/>
              </a:rPr>
              <a:t>PUBLIC OPEN HOUSE</a:t>
            </a:r>
          </a:p>
        </p:txBody>
      </p:sp>
      <p:sp>
        <p:nvSpPr>
          <p:cNvPr id="15" name="TextBox 14">
            <a:extLst>
              <a:ext uri="{FF2B5EF4-FFF2-40B4-BE49-F238E27FC236}">
                <a16:creationId xmlns:a16="http://schemas.microsoft.com/office/drawing/2014/main" id="{28E1D4E1-C1C1-316A-FB14-2315546AC899}"/>
              </a:ext>
            </a:extLst>
          </p:cNvPr>
          <p:cNvSpPr txBox="1"/>
          <p:nvPr/>
        </p:nvSpPr>
        <p:spPr>
          <a:xfrm>
            <a:off x="2915242" y="1886173"/>
            <a:ext cx="5981200" cy="769441"/>
          </a:xfrm>
          <a:prstGeom prst="rect">
            <a:avLst/>
          </a:prstGeom>
          <a:noFill/>
        </p:spPr>
        <p:txBody>
          <a:bodyPr wrap="square" rtlCol="0">
            <a:spAutoFit/>
          </a:bodyPr>
          <a:lstStyle/>
          <a:p>
            <a:pPr algn="ctr"/>
            <a:r>
              <a:rPr lang="en-US" sz="4400" b="1" dirty="0">
                <a:solidFill>
                  <a:srgbClr val="FFFF00"/>
                </a:solidFill>
                <a:effectLst>
                  <a:outerShdw blurRad="50800" dist="38100" dir="2700000" algn="tl" rotWithShape="0">
                    <a:prstClr val="black">
                      <a:alpha val="40000"/>
                    </a:prstClr>
                  </a:outerShdw>
                </a:effectLst>
                <a:latin typeface="Neue Haas Grotesk Text Pro" panose="020B0504020202020204" pitchFamily="34" charset="0"/>
                <a:cs typeface="Aharoni" panose="02010803020104030203" pitchFamily="2" charset="-79"/>
              </a:rPr>
              <a:t>ALL ARE WELCOME</a:t>
            </a:r>
          </a:p>
        </p:txBody>
      </p:sp>
      <p:sp>
        <p:nvSpPr>
          <p:cNvPr id="16" name="TextBox 15">
            <a:extLst>
              <a:ext uri="{FF2B5EF4-FFF2-40B4-BE49-F238E27FC236}">
                <a16:creationId xmlns:a16="http://schemas.microsoft.com/office/drawing/2014/main" id="{0FA61FA3-4DF3-F31F-1AF3-2E8716CF26CC}"/>
              </a:ext>
            </a:extLst>
          </p:cNvPr>
          <p:cNvSpPr txBox="1"/>
          <p:nvPr/>
        </p:nvSpPr>
        <p:spPr>
          <a:xfrm>
            <a:off x="264792" y="2944079"/>
            <a:ext cx="11618696" cy="954107"/>
          </a:xfrm>
          <a:prstGeom prst="rect">
            <a:avLst/>
          </a:prstGeom>
          <a:noFill/>
        </p:spPr>
        <p:txBody>
          <a:bodyPr wrap="square" rtlCol="0">
            <a:spAutoFit/>
          </a:bodyPr>
          <a:lstStyle/>
          <a:p>
            <a:pPr algn="ctr"/>
            <a:r>
              <a:rPr lang="en-US" sz="2800" b="1" dirty="0">
                <a:solidFill>
                  <a:schemeClr val="accent1"/>
                </a:solidFill>
                <a:effectLst>
                  <a:outerShdw blurRad="50800" dist="38100" dir="5400000" algn="t" rotWithShape="0">
                    <a:prstClr val="black">
                      <a:alpha val="40000"/>
                    </a:prstClr>
                  </a:outerShdw>
                </a:effectLst>
                <a:latin typeface="Neue Haas Grotesk Text Pro" panose="020B0504020202020204" pitchFamily="34" charset="0"/>
                <a:cs typeface="Aharoni" panose="02010803020104030203" pitchFamily="2" charset="-79"/>
              </a:rPr>
              <a:t>DISCUSSION AND ACTIVITIES WILL BE RELATED TO: </a:t>
            </a:r>
          </a:p>
          <a:p>
            <a:pPr algn="ctr"/>
            <a:r>
              <a:rPr lang="en-US" sz="2800" b="1" dirty="0">
                <a:solidFill>
                  <a:schemeClr val="accent1"/>
                </a:solidFill>
                <a:effectLst>
                  <a:outerShdw blurRad="50800" dist="38100" dir="5400000" algn="t" rotWithShape="0">
                    <a:prstClr val="black">
                      <a:alpha val="40000"/>
                    </a:prstClr>
                  </a:outerShdw>
                </a:effectLst>
                <a:latin typeface="Neue Haas Grotesk Text Pro" panose="020B0504020202020204" pitchFamily="34" charset="0"/>
                <a:cs typeface="Aharoni" panose="02010803020104030203" pitchFamily="2" charset="-79"/>
              </a:rPr>
              <a:t>LAND USE &gt; HOUSING &gt; TRANSPORTATION</a:t>
            </a:r>
          </a:p>
        </p:txBody>
      </p:sp>
      <p:sp>
        <p:nvSpPr>
          <p:cNvPr id="17" name="TextBox 16">
            <a:extLst>
              <a:ext uri="{FF2B5EF4-FFF2-40B4-BE49-F238E27FC236}">
                <a16:creationId xmlns:a16="http://schemas.microsoft.com/office/drawing/2014/main" id="{710B8F5E-F84E-2497-3CB2-2D79B3A1D8BE}"/>
              </a:ext>
            </a:extLst>
          </p:cNvPr>
          <p:cNvSpPr txBox="1"/>
          <p:nvPr/>
        </p:nvSpPr>
        <p:spPr>
          <a:xfrm>
            <a:off x="-31020" y="4031061"/>
            <a:ext cx="12223020" cy="2031325"/>
          </a:xfrm>
          <a:prstGeom prst="rect">
            <a:avLst/>
          </a:prstGeom>
          <a:noFill/>
        </p:spPr>
        <p:txBody>
          <a:bodyPr wrap="square" rtlCol="0">
            <a:spAutoFit/>
          </a:bodyPr>
          <a:lstStyle/>
          <a:p>
            <a:pPr algn="just"/>
            <a:r>
              <a:rPr lang="en-US" dirty="0">
                <a:solidFill>
                  <a:schemeClr val="tx2">
                    <a:lumMod val="60000"/>
                    <a:lumOff val="40000"/>
                  </a:schemeClr>
                </a:solidFill>
                <a:latin typeface="Neue Haas Grotesk Text Pro" panose="020B0504020202020204" pitchFamily="34" charset="0"/>
                <a:cs typeface="Aharoni" panose="02010803020104030203" pitchFamily="2" charset="-79"/>
              </a:rPr>
              <a:t>The City of Newberry has enlisted the services of CHW, Inc. to assist with the revision and overhaul of the Future Land Use Element, Transportation Element, and Housing Element of the City of Newberry Comprehensive Plan. The Comprehensive Plan is a required component of the State of Florida’s growth management legislation passed in 1985. A comprehensive plan provides the policy foundation for local planning and land use decisions on capital projects, conservation, housing, schools, public facilities, and open space. The comprehensive plan serves as a guiding document which local government legislation implements via laws and regulations. </a:t>
            </a:r>
            <a:r>
              <a:rPr lang="en-US" b="1" dirty="0">
                <a:solidFill>
                  <a:schemeClr val="tx2">
                    <a:lumMod val="60000"/>
                    <a:lumOff val="40000"/>
                  </a:schemeClr>
                </a:solidFill>
                <a:latin typeface="Neue Haas Grotesk Text Pro" panose="020B0504020202020204" pitchFamily="34" charset="0"/>
                <a:cs typeface="Aharoni" panose="02010803020104030203" pitchFamily="2" charset="-79"/>
              </a:rPr>
              <a:t>Come help shape the vision of Newberry’s growth over the next 20 years!</a:t>
            </a:r>
          </a:p>
        </p:txBody>
      </p:sp>
      <p:pic>
        <p:nvPicPr>
          <p:cNvPr id="1026" name="Picture 2" descr="CHW Professional Consultants BizSpotlight - Tampa Bay ...">
            <a:extLst>
              <a:ext uri="{FF2B5EF4-FFF2-40B4-BE49-F238E27FC236}">
                <a16:creationId xmlns:a16="http://schemas.microsoft.com/office/drawing/2014/main" id="{543E0A30-1607-49A3-92D4-E99E8B03D8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24378" y="5929699"/>
            <a:ext cx="2367622" cy="96755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F2CE40C-5838-A5C4-669D-08E3E2C87BE3}"/>
              </a:ext>
            </a:extLst>
          </p:cNvPr>
          <p:cNvSpPr txBox="1"/>
          <p:nvPr/>
        </p:nvSpPr>
        <p:spPr>
          <a:xfrm>
            <a:off x="4165050" y="5963359"/>
            <a:ext cx="5146730" cy="92333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u="sng" dirty="0">
                <a:solidFill>
                  <a:schemeClr val="accent1"/>
                </a:solidFill>
                <a:latin typeface="Neue Haas Grotesk Text Pro" panose="020B0504020202020204" pitchFamily="34" charset="0"/>
                <a:cs typeface="Aharoni" panose="02010803020104030203" pitchFamily="2" charset="-79"/>
              </a:rPr>
              <a:t>Tuesday, </a:t>
            </a:r>
            <a:r>
              <a:rPr lang="en-US" u="sng">
                <a:solidFill>
                  <a:schemeClr val="accent1"/>
                </a:solidFill>
                <a:latin typeface="Neue Haas Grotesk Text Pro" panose="020B0504020202020204" pitchFamily="34" charset="0"/>
                <a:cs typeface="Aharoni" panose="02010803020104030203" pitchFamily="2" charset="-79"/>
              </a:rPr>
              <a:t>June 1</a:t>
            </a:r>
            <a:r>
              <a:rPr lang="en-US" u="sng" dirty="0">
                <a:solidFill>
                  <a:schemeClr val="accent1"/>
                </a:solidFill>
                <a:latin typeface="Neue Haas Grotesk Text Pro" panose="020B0504020202020204" pitchFamily="34" charset="0"/>
                <a:cs typeface="Aharoni" panose="02010803020104030203" pitchFamily="2" charset="-79"/>
              </a:rPr>
              <a:t>3</a:t>
            </a:r>
            <a:r>
              <a:rPr lang="en-US" u="sng">
                <a:solidFill>
                  <a:schemeClr val="accent1"/>
                </a:solidFill>
                <a:latin typeface="Neue Haas Grotesk Text Pro" panose="020B0504020202020204" pitchFamily="34" charset="0"/>
                <a:cs typeface="Aharoni" panose="02010803020104030203" pitchFamily="2" charset="-79"/>
              </a:rPr>
              <a:t>th</a:t>
            </a:r>
            <a:r>
              <a:rPr lang="en-US" u="sng" dirty="0">
                <a:solidFill>
                  <a:schemeClr val="accent1"/>
                </a:solidFill>
                <a:latin typeface="Neue Haas Grotesk Text Pro" panose="020B0504020202020204" pitchFamily="34" charset="0"/>
                <a:cs typeface="Aharoni" panose="02010803020104030203" pitchFamily="2" charset="-79"/>
              </a:rPr>
              <a:t>, 2023, 6:00 pm.</a:t>
            </a:r>
          </a:p>
          <a:p>
            <a:pPr algn="ctr"/>
            <a:r>
              <a:rPr lang="en-US" u="sng" dirty="0" err="1">
                <a:solidFill>
                  <a:schemeClr val="accent1"/>
                </a:solidFill>
                <a:latin typeface="Neue Haas Grotesk Text Pro" panose="020B0504020202020204" pitchFamily="34" charset="0"/>
                <a:cs typeface="Aharoni" panose="02010803020104030203" pitchFamily="2" charset="-79"/>
              </a:rPr>
              <a:t>Mentholee</a:t>
            </a:r>
            <a:r>
              <a:rPr lang="en-US" u="sng" dirty="0">
                <a:solidFill>
                  <a:schemeClr val="accent1"/>
                </a:solidFill>
                <a:latin typeface="Neue Haas Grotesk Text Pro" panose="020B0504020202020204" pitchFamily="34" charset="0"/>
                <a:cs typeface="Aharoni" panose="02010803020104030203" pitchFamily="2" charset="-79"/>
              </a:rPr>
              <a:t> Norfleet Municipal Building: 25420 W Newberry Rd.</a:t>
            </a:r>
          </a:p>
        </p:txBody>
      </p:sp>
    </p:spTree>
    <p:extLst>
      <p:ext uri="{BB962C8B-B14F-4D97-AF65-F5344CB8AC3E}">
        <p14:creationId xmlns:p14="http://schemas.microsoft.com/office/powerpoint/2010/main" val="38570624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TotalTime>
  <Words>165</Words>
  <Application>Microsoft Office PowerPoint</Application>
  <PresentationFormat>Widescreen</PresentationFormat>
  <Paragraphs>8</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Neue Haas Grotesk Text Pro</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Jean-Paul Perez</dc:creator>
  <cp:lastModifiedBy>Missy Claude</cp:lastModifiedBy>
  <cp:revision>6</cp:revision>
  <cp:lastPrinted>2023-05-18T16:06:44Z</cp:lastPrinted>
  <dcterms:created xsi:type="dcterms:W3CDTF">2023-05-18T15:02:38Z</dcterms:created>
  <dcterms:modified xsi:type="dcterms:W3CDTF">2023-06-05T19:32:28Z</dcterms:modified>
</cp:coreProperties>
</file>